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8" r:id="rId4"/>
    <p:sldId id="276" r:id="rId5"/>
    <p:sldId id="275" r:id="rId6"/>
    <p:sldId id="274" r:id="rId7"/>
    <p:sldId id="273" r:id="rId8"/>
    <p:sldId id="272" r:id="rId9"/>
    <p:sldId id="271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81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8EB9738-BBC8-433A-869D-18258D8587BB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4EDBA10-2D16-4A5C-8033-428ADB0E1E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EF30001-4A24-42B1-931B-A7B9E55FC83A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4D5E663-4141-4056-BC51-E035912D1422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43D9D23-32BC-4015-AA67-C538947E9115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8FAB6A-6BA7-4EC6-8A50-1BA4CE11E0B3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57F2CB-9C8B-4F82-9FD3-31135622D1F5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533476-B8DD-447D-9B3C-20A73FF10FC8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96296DE-2F8B-4FE5-86F0-4B3EE14D447F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B5ED58B-C296-4B74-9CC0-885ABD468560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B2B784C-C48F-49FC-B7A7-54148B516E40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29D894-748B-45A4-919B-8B5CDFF354A6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D9102-E83A-4230-90CC-ED5AFE7A07D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B4F28-C488-4E44-8CB2-F640359E3E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0CD50-7870-4B49-A658-6758988E555F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DCF25-D270-498D-B7D6-A217F2436B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8C777-EC28-463C-A747-21C1B3912D4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22CD0-5E13-4253-A5B6-6AAF699E78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EE8E3-FE14-4F82-9ABE-95684EF084AE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218A5-72EF-41A7-ACA6-6E27A00585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07AB5-BD95-456A-AD23-C86D188ACADF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7784D-8BB8-45D1-A2DC-CDE52CC645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E207D-27F1-47F8-B7BE-DEB3559C1958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0CFDE-DB21-4AC6-B50F-C34A225337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35996-A37F-49E7-BF87-C0E56DF7B5F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56C7B-7095-4BB9-BC94-07238989D5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C4F2C-999B-4700-BCB4-60EF1430A430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441A0-0A34-41BE-A420-E16BE93B95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46BFF-FBEC-4750-AC3B-8CE328AD15DF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C906D-23C5-48B1-87A7-B800360282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8A5B9-B496-4FA2-93B3-66CD2CEB345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97643-A2D0-4299-A25A-42F60396CF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23C52-1A85-4495-B6E7-56F69E4C718F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343CA-1AD3-4C34-91C1-0E352C29D7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46E928-F125-45B9-983D-C8A14CFF513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203CD7-F409-4D90-8CAF-365B550B96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75" y="235743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6600" dirty="0" smtClean="0">
                <a:latin typeface="Comic Sans MS" pitchFamily="66" charset="0"/>
              </a:rPr>
              <a:t>Possessive Adjectives and Pronouns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My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Ours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Hers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786438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Your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786050" y="4357694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Theirs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78606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His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3316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This is ______ book.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Answers: his, her, your, my, our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409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This is ______ pencil.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Answers: </a:t>
            </a:r>
            <a:r>
              <a:rPr lang="en-GB" altLang="en-US" sz="2400" dirty="0" smtClean="0">
                <a:latin typeface="Comic Sans MS" panose="030F0902030302020204" pitchFamily="66" charset="0"/>
              </a:rPr>
              <a:t>his, her, your, my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512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That is ______ chair.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Answers: </a:t>
            </a:r>
            <a:r>
              <a:rPr lang="en-GB" altLang="en-US" sz="2400" dirty="0" smtClean="0">
                <a:latin typeface="Comic Sans MS" panose="030F0902030302020204" pitchFamily="66" charset="0"/>
              </a:rPr>
              <a:t>his, her, your, my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6147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That house is yours. </a:t>
            </a:r>
            <a:br>
              <a:rPr lang="en-GB" altLang="en-US" dirty="0" smtClean="0">
                <a:latin typeface="Comic Sans MS" pitchFamily="66" charset="0"/>
              </a:rPr>
            </a:br>
            <a:r>
              <a:rPr lang="en-GB" altLang="en-US" dirty="0" smtClean="0">
                <a:latin typeface="Comic Sans MS" pitchFamily="66" charset="0"/>
              </a:rPr>
              <a:t>This house is ______.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Answers: mine, his, hers, theirs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7171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This book is mine.</a:t>
            </a:r>
            <a:br>
              <a:rPr lang="en-GB" altLang="en-US" dirty="0" smtClean="0">
                <a:latin typeface="Comic Sans MS" pitchFamily="66" charset="0"/>
              </a:rPr>
            </a:br>
            <a:r>
              <a:rPr lang="en-GB" altLang="en-US" dirty="0" smtClean="0">
                <a:latin typeface="Comic Sans MS" pitchFamily="66" charset="0"/>
              </a:rPr>
              <a:t>These books are ______.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Answers: his, her, yours, theirs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819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Those pens are ______.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929188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Answers: his, her, yours, theirs, mine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921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I wanted to meet Terry because ______ father is in town.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his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024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Gary is sick! We need to get ______ some medicine.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him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154</Words>
  <Application>Microsoft Macintosh PowerPoint</Application>
  <PresentationFormat>On-screen Show (4:3)</PresentationFormat>
  <Paragraphs>44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Possessive Adjectives and Pronouns</vt:lpstr>
      <vt:lpstr>This is ______ book.</vt:lpstr>
      <vt:lpstr>This is ______ pencil.</vt:lpstr>
      <vt:lpstr>That is ______ chair.</vt:lpstr>
      <vt:lpstr>That house is yours.  This house is ______.</vt:lpstr>
      <vt:lpstr>This book is mine. These books are ______.</vt:lpstr>
      <vt:lpstr>Those pens are ______.</vt:lpstr>
      <vt:lpstr>I wanted to meet Terry because ______ father is in town.</vt:lpstr>
      <vt:lpstr>Gary is sick! We need to get ______ some medicine.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Possessive Adjectives and Pronouns</dc:title>
  <dc:creator>ESL Puzzles</dc:creator>
  <cp:lastModifiedBy>Richard</cp:lastModifiedBy>
  <cp:revision>19</cp:revision>
  <dcterms:created xsi:type="dcterms:W3CDTF">2020-03-09T01:59:01Z</dcterms:created>
  <dcterms:modified xsi:type="dcterms:W3CDTF">2020-03-22T03:11:05Z</dcterms:modified>
</cp:coreProperties>
</file>